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5E6F-A7A8-4046-B018-84E344C89C87}" type="datetimeFigureOut">
              <a:rPr lang="id-ID" smtClean="0"/>
              <a:t>09/09/2015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92541-B820-49B3-BB50-7FAEDBB5FA3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92286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5E6F-A7A8-4046-B018-84E344C89C87}" type="datetimeFigureOut">
              <a:rPr lang="id-ID" smtClean="0"/>
              <a:t>09/09/2015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92541-B820-49B3-BB50-7FAEDBB5FA3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08882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5E6F-A7A8-4046-B018-84E344C89C87}" type="datetimeFigureOut">
              <a:rPr lang="id-ID" smtClean="0"/>
              <a:t>09/09/2015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92541-B820-49B3-BB50-7FAEDBB5FA3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31777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5E6F-A7A8-4046-B018-84E344C89C87}" type="datetimeFigureOut">
              <a:rPr lang="id-ID" smtClean="0"/>
              <a:t>09/09/2015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92541-B820-49B3-BB50-7FAEDBB5FA3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26925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5E6F-A7A8-4046-B018-84E344C89C87}" type="datetimeFigureOut">
              <a:rPr lang="id-ID" smtClean="0"/>
              <a:t>09/09/2015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92541-B820-49B3-BB50-7FAEDBB5FA3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18718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5E6F-A7A8-4046-B018-84E344C89C87}" type="datetimeFigureOut">
              <a:rPr lang="id-ID" smtClean="0"/>
              <a:t>09/09/2015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92541-B820-49B3-BB50-7FAEDBB5FA3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48275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5E6F-A7A8-4046-B018-84E344C89C87}" type="datetimeFigureOut">
              <a:rPr lang="id-ID" smtClean="0"/>
              <a:t>09/09/2015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92541-B820-49B3-BB50-7FAEDBB5FA3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14039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5E6F-A7A8-4046-B018-84E344C89C87}" type="datetimeFigureOut">
              <a:rPr lang="id-ID" smtClean="0"/>
              <a:t>09/09/2015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92541-B820-49B3-BB50-7FAEDBB5FA3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83375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5E6F-A7A8-4046-B018-84E344C89C87}" type="datetimeFigureOut">
              <a:rPr lang="id-ID" smtClean="0"/>
              <a:t>09/09/2015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92541-B820-49B3-BB50-7FAEDBB5FA3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6439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5E6F-A7A8-4046-B018-84E344C89C87}" type="datetimeFigureOut">
              <a:rPr lang="id-ID" smtClean="0"/>
              <a:t>09/09/2015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92541-B820-49B3-BB50-7FAEDBB5FA3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09421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5E6F-A7A8-4046-B018-84E344C89C87}" type="datetimeFigureOut">
              <a:rPr lang="id-ID" smtClean="0"/>
              <a:t>09/09/2015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92541-B820-49B3-BB50-7FAEDBB5FA3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847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35E6F-A7A8-4046-B018-84E344C89C87}" type="datetimeFigureOut">
              <a:rPr lang="id-ID" smtClean="0"/>
              <a:t>09/09/2015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92541-B820-49B3-BB50-7FAEDBB5FA3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86934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6633"/>
            <a:ext cx="7772400" cy="1728191"/>
          </a:xfrm>
        </p:spPr>
        <p:txBody>
          <a:bodyPr>
            <a:normAutofit/>
          </a:bodyPr>
          <a:lstStyle/>
          <a:p>
            <a:r>
              <a:rPr lang="id-ID" sz="4000" dirty="0" smtClean="0">
                <a:solidFill>
                  <a:srgbClr val="00B050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BACA GALI </a:t>
            </a:r>
            <a:br>
              <a:rPr lang="id-ID" sz="4000" dirty="0" smtClean="0">
                <a:solidFill>
                  <a:srgbClr val="00B050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lang="id-ID" sz="4000" dirty="0" smtClean="0">
                <a:solidFill>
                  <a:srgbClr val="00B050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PERJANJIAN LAMA</a:t>
            </a:r>
            <a:endParaRPr lang="id-ID" sz="4000" dirty="0">
              <a:solidFill>
                <a:srgbClr val="00B050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392678"/>
            <a:ext cx="5184576" cy="3844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64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id-ID" dirty="0" smtClean="0">
                <a:solidFill>
                  <a:srgbClr val="FFC000"/>
                </a:solidFill>
                <a:latin typeface="Arial Rounded MT Bold" pitchFamily="34" charset="0"/>
              </a:rPr>
              <a:t>LANGKAH-LANGKAHNYA</a:t>
            </a:r>
            <a:endParaRPr lang="id-ID" dirty="0">
              <a:solidFill>
                <a:srgbClr val="FFC000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d-ID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1.  </a:t>
            </a:r>
            <a:r>
              <a:rPr lang="id-ID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Persiapkan </a:t>
            </a:r>
            <a:r>
              <a:rPr lang="id-ID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hati dan pikiran </a:t>
            </a:r>
            <a:r>
              <a:rPr lang="id-ID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dengan </a:t>
            </a:r>
            <a:r>
              <a:rPr lang="id-ID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berdoa : </a:t>
            </a:r>
          </a:p>
          <a:p>
            <a:pPr marL="0" indent="0" algn="just">
              <a:buNone/>
            </a:pPr>
            <a:r>
              <a:rPr lang="id-ID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Minta pimpinan Tuhan didalam pembacaan dan </a:t>
            </a:r>
            <a:r>
              <a:rPr lang="id-ID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penggalian </a:t>
            </a:r>
            <a:r>
              <a:rPr lang="id-ID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Firman Tuhan.</a:t>
            </a:r>
          </a:p>
          <a:p>
            <a:pPr marL="0" indent="0" algn="just">
              <a:buNone/>
            </a:pPr>
            <a:r>
              <a:rPr lang="id-ID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2. Baca </a:t>
            </a:r>
            <a:r>
              <a:rPr lang="id-ID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bahan yang akan dibaca berulang-ulang sehingga mulai mengerti setiap alur dan gambaran dari Firman Tuhan. </a:t>
            </a:r>
          </a:p>
          <a:p>
            <a:pPr marL="0" indent="0">
              <a:buNone/>
            </a:pPr>
            <a:endParaRPr lang="id-ID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789040"/>
            <a:ext cx="3065140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4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76672"/>
            <a:ext cx="4320480" cy="5649491"/>
          </a:xfrm>
        </p:spPr>
        <p:txBody>
          <a:bodyPr/>
          <a:lstStyle/>
          <a:p>
            <a:pPr marL="0" indent="0" algn="just">
              <a:buNone/>
            </a:pPr>
            <a:r>
              <a:rPr lang="id-ID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3. </a:t>
            </a:r>
            <a:r>
              <a:rPr lang="id-ID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Apa yang kubaca? (apa dan siapa yang ditulis)</a:t>
            </a:r>
          </a:p>
          <a:p>
            <a:pPr marL="0" indent="0" algn="just">
              <a:buNone/>
            </a:pPr>
            <a:r>
              <a:rPr lang="id-ID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4</a:t>
            </a:r>
            <a:r>
              <a:rPr lang="id-ID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. </a:t>
            </a:r>
            <a:r>
              <a:rPr lang="id-ID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Apa yang kupelajari? (PPPJT: pelajaran, </a:t>
            </a:r>
            <a:r>
              <a:rPr lang="id-ID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 peringatan</a:t>
            </a:r>
            <a:r>
              <a:rPr lang="id-ID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, perintah, janji, teladan)</a:t>
            </a:r>
          </a:p>
          <a:p>
            <a:pPr marL="0" indent="0" algn="just">
              <a:buNone/>
            </a:pPr>
            <a:r>
              <a:rPr lang="id-ID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 5</a:t>
            </a:r>
            <a:r>
              <a:rPr lang="id-ID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. </a:t>
            </a:r>
            <a:r>
              <a:rPr lang="id-ID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Apa yang akan kulakukan? (SDDT: syukur, dosa, doa, tekad)</a:t>
            </a:r>
          </a:p>
          <a:p>
            <a:pPr marL="0" indent="0">
              <a:buNone/>
            </a:pPr>
            <a:endParaRPr lang="id-ID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764704"/>
            <a:ext cx="4104456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39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7944" y="260648"/>
            <a:ext cx="4618856" cy="61926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d-ID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6. R</a:t>
            </a:r>
            <a:r>
              <a:rPr lang="id-ID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inci dalam menggali “Apa</a:t>
            </a:r>
            <a:r>
              <a:rPr lang="id-ID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” dan “Siapa”</a:t>
            </a:r>
          </a:p>
          <a:p>
            <a:pPr marL="0" indent="0" algn="just">
              <a:buNone/>
            </a:pPr>
            <a:r>
              <a:rPr lang="id-ID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• dalam </a:t>
            </a:r>
            <a:r>
              <a:rPr lang="id-ID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menulis pesan mesti sesederhana mungkin, jika perlu ungkapkan kembali dalam kalimat sendiri.</a:t>
            </a:r>
          </a:p>
          <a:p>
            <a:pPr marL="0" indent="0" algn="just">
              <a:buNone/>
            </a:pPr>
            <a:r>
              <a:rPr lang="id-ID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• respons </a:t>
            </a:r>
            <a:r>
              <a:rPr lang="id-ID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mesti dibuat sekongkrit mungkin, misalnya apa yang akan “ku”-</a:t>
            </a:r>
            <a:r>
              <a:rPr lang="id-ID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lakukan setelah </a:t>
            </a:r>
            <a:r>
              <a:rPr lang="id-ID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membaca?</a:t>
            </a:r>
          </a:p>
          <a:p>
            <a:pPr marL="0" indent="0">
              <a:buNone/>
            </a:pPr>
            <a:endParaRPr lang="id-ID" dirty="0" smtClean="0"/>
          </a:p>
          <a:p>
            <a:pPr marL="0" indent="0">
              <a:buNone/>
            </a:pPr>
            <a:endParaRPr lang="id-ID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48680"/>
            <a:ext cx="3888432" cy="57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99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2646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b="1" dirty="0" smtClean="0">
                <a:solidFill>
                  <a:schemeClr val="accent3">
                    <a:lumMod val="75000"/>
                  </a:schemeClr>
                </a:solidFill>
              </a:rPr>
              <a:t>LATIHAN BACA GALI PERJANJIAN LAMA</a:t>
            </a:r>
          </a:p>
          <a:p>
            <a:pPr marL="0" indent="0">
              <a:buNone/>
            </a:pPr>
            <a:r>
              <a:rPr lang="id-ID" dirty="0" smtClean="0">
                <a:solidFill>
                  <a:srgbClr val="0070C0"/>
                </a:solidFill>
              </a:rPr>
              <a:t>Hukum		: Keluaran 6:1-12</a:t>
            </a:r>
          </a:p>
          <a:p>
            <a:pPr marL="0" indent="0">
              <a:buNone/>
            </a:pPr>
            <a:endParaRPr lang="id-ID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id-ID" dirty="0" smtClean="0">
                <a:solidFill>
                  <a:srgbClr val="0070C0"/>
                </a:solidFill>
              </a:rPr>
              <a:t>Kitab Sejarah	: Ester 5:1-8</a:t>
            </a:r>
          </a:p>
          <a:p>
            <a:pPr marL="0" indent="0">
              <a:buNone/>
            </a:pPr>
            <a:endParaRPr lang="id-ID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id-ID" dirty="0" smtClean="0">
                <a:solidFill>
                  <a:srgbClr val="0070C0"/>
                </a:solidFill>
              </a:rPr>
              <a:t>Puisi			: Pengkotbah 5:7-19</a:t>
            </a:r>
          </a:p>
          <a:p>
            <a:pPr marL="0" indent="0">
              <a:buNone/>
            </a:pPr>
            <a:endParaRPr lang="id-ID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id-ID" dirty="0" smtClean="0">
                <a:solidFill>
                  <a:srgbClr val="0070C0"/>
                </a:solidFill>
              </a:rPr>
              <a:t>Nubuat 	(Nabi Besar)	: Daniel 6:1-12</a:t>
            </a:r>
            <a:endParaRPr lang="id-ID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id-ID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id-ID" dirty="0" smtClean="0">
                <a:solidFill>
                  <a:srgbClr val="0070C0"/>
                </a:solidFill>
              </a:rPr>
              <a:t>		(Nabi Kecil)	: Yunus 3:1-10</a:t>
            </a:r>
            <a:endParaRPr lang="id-ID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2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/>
          <a:lstStyle/>
          <a:p>
            <a:r>
              <a:rPr lang="id-ID" dirty="0" smtClean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SHARING</a:t>
            </a:r>
            <a:endParaRPr lang="id-ID" dirty="0">
              <a:solidFill>
                <a:schemeClr val="accent2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0247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145</Words>
  <Application>Microsoft Office PowerPoint</Application>
  <PresentationFormat>On-screen Show (4:3)</PresentationFormat>
  <Paragraphs>22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BACA GALI  PERJANJIAN LAMA</vt:lpstr>
      <vt:lpstr>LANGKAH-LANGKAHNYA</vt:lpstr>
      <vt:lpstr>PowerPoint Presentation</vt:lpstr>
      <vt:lpstr>PowerPoint Presentation</vt:lpstr>
      <vt:lpstr>PowerPoint Presentation</vt:lpstr>
      <vt:lpstr>SHARING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BACA GALI PERJANJIAN LAMA</dc:title>
  <dc:creator>TEMI SETYOWATI</dc:creator>
  <cp:lastModifiedBy>TEMI SETYOWATI</cp:lastModifiedBy>
  <cp:revision>17</cp:revision>
  <dcterms:created xsi:type="dcterms:W3CDTF">2015-09-08T04:05:38Z</dcterms:created>
  <dcterms:modified xsi:type="dcterms:W3CDTF">2015-09-09T10:53:11Z</dcterms:modified>
</cp:coreProperties>
</file>